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jpg" ContentType="image/jpeg"/>
</Types>
</file>

<file path=_rels/.rels><?xml version="1.0" encoding="UTF-8" standalone="yes"?>
<Relationships xmlns="http://schemas.openxmlformats.org/package/2006/relationships">
 <Relationship Id="rId3" Type="http://schemas.openxmlformats.org/officeDocument/2006/relationships/extended-properties" Target="docProps/app.xml"/>
 <Relationship Id="rId2" Type="http://schemas.openxmlformats.org/package/2006/relationships/metadata/core-properties" Target="docProps/core.xml"/>
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/>
  <p:notesSz cx="6858000" cy="9144000"/>
</p:presentation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/>
 <Relationship Id="rId2" Type="http://schemas.openxmlformats.org/officeDocument/2006/relationships/theme" Target="theme/theme1.xml"/>
 <Relationship Id="rId3" Type="http://schemas.openxmlformats.org/officeDocument/2006/relationships/slide" Target="slides/slide1.xml"/>
 <Relationship Id="rId4" Type="http://schemas.openxmlformats.org/officeDocument/2006/relationships/slide" Target="slides/slide2.xml"/>
 <Relationship Id="rId5" Type="http://schemas.openxmlformats.org/officeDocument/2006/relationships/slide" Target="slides/slide3.xml"/>
 <Relationship Id="rId6" Type="http://schemas.openxmlformats.org/officeDocument/2006/relationships/slide" Target="slides/slide4.xml"/>
 <Relationship Id="rId7" Type="http://schemas.openxmlformats.org/officeDocument/2006/relationships/slide" Target="slides/slide5.xml"/>
 <Relationship Id="rId8" Type="http://schemas.openxmlformats.org/officeDocument/2006/relationships/slide" Target="slides/slide6.xml"/>
 <Relationship Id="rId9" Type="http://schemas.openxmlformats.org/officeDocument/2006/relationships/slide" Target="slides/slide7.xml"/>
 <Relationship Id="rId10" Type="http://schemas.openxmlformats.org/officeDocument/2006/relationships/slide" Target="slides/slide8.xml"/>
 <Relationship Id="rId11" Type="http://schemas.openxmlformats.org/officeDocument/2006/relationships/slide" Target="slides/slide9.xml"/>
 <Relationship Id="rId12" Type="http://schemas.openxmlformats.org/officeDocument/2006/relationships/slide" Target="slides/slide10.xml"/>
 <Relationship Id="rId13" Type="http://schemas.openxmlformats.org/officeDocument/2006/relationships/slide" Target="slides/slide11.xml"/>
 <Relationship Id="rId14" Type="http://schemas.openxmlformats.org/officeDocument/2006/relationships/slide" Target="slides/slide12.xml"/>
 <Relationship Id="rId15" Type="http://schemas.openxmlformats.org/officeDocument/2006/relationships/slide" Target="slides/slide13.xml"/>
 <Relationship Id="rId16" Type="http://schemas.openxmlformats.org/officeDocument/2006/relationships/slide" Target="slides/slide14.xml"/>
 <Relationship Id="rId17" Type="http://schemas.openxmlformats.org/officeDocument/2006/relationships/slide" Target="slides/slide15.xml"/>
 <Relationship Id="rId18" Type="http://schemas.openxmlformats.org/officeDocument/2006/relationships/slide" Target="slides/slide16.xml"/>
 <Relationship Id="rId19" Type="http://schemas.openxmlformats.org/officeDocument/2006/relationships/slide" Target="slides/slide17.xml"/>
</Relationships>

</file>

<file path=ppt/slideLayouts/_rels/slideLayout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1.xml"/>
 <Relationship Id="rId2" Type="http://schemas.openxmlformats.org/officeDocument/2006/relationships/slideLayout" Target="../slideLayouts/slideLayout2.xml"/>
 <Relationship Id="rId3" Type="http://schemas.openxmlformats.org/officeDocument/2006/relationships/slideLayout" Target="../slideLayouts/slideLayout3.xml"/>
 <Relationship Id="rId4" Type="http://schemas.openxmlformats.org/officeDocument/2006/relationships/slideLayout" Target="../slideLayouts/slideLayout4.xml"/>
 <Relationship Id="rId5" Type="http://schemas.openxmlformats.org/officeDocument/2006/relationships/slideLayout" Target="../slideLayouts/slideLayout5.xml"/>
 <Relationship Id="rId6" Type="http://schemas.openxmlformats.org/officeDocument/2006/relationships/slideLayout" Target="../slideLayouts/slideLayout6.xml"/>
 <Relationship Id="rId7" Type="http://schemas.openxmlformats.org/officeDocument/2006/relationships/slideLayout" Target="../slideLayouts/slideLayout7.xml"/>
 <Relationship Id="rId8" Type="http://schemas.openxmlformats.org/officeDocument/2006/relationships/slideLayout" Target="../slideLayouts/slideLayout8.xml"/>
 <Relationship Id="rId9" Type="http://schemas.openxmlformats.org/officeDocument/2006/relationships/slideLayout" Target="../slideLayouts/slideLayout9.xml"/>
 <Relationship Id="rId10" Type="http://schemas.openxmlformats.org/officeDocument/2006/relationships/slideLayout" Target="../slideLayouts/slideLayout10.xml"/>
 <Relationship Id="rId11" Type="http://schemas.openxmlformats.org/officeDocument/2006/relationships/slideLayout" Target="../slideLayouts/slideLayout11.xml"/>
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8543-56605b3edfded1.jpg"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8543-566059eb57db210.jpg"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4273168957_840369fe4811.jpg"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8543-566059c56e52912.jpg"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3294014627_d34779dc8813.jpg"/>
</Relationships>

</file>

<file path=ppt/slides/_rels/slide1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8543-566059d9a000914.jpg"/>
</Relationships>

</file>

<file path=ppt/slides/_rels/slide1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4297936934_cca26592ac15.jpg"/>
</Relationships>

</file>

<file path=ppt/slides/_rels/slide1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8543-566059efc589916.jpg"/>
</Relationships>

</file>

<file path=ppt/slides/_rels/slide1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8543-566059f50c7ef17.jpg"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8543-56605b3edfded2.jpg"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6835060992_de52d24f523.jpg"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8543-566059e772fd24.jpg"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16926192_a1eab8db275.jpg"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8543-566059b7478be6.jpg"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5073536991_13ff3206627.jpg"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8543-566059e2406988.jpg"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279815194_1aa7e4e72c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title 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2500313"/>
            <a:ext cx="4762500" cy="357187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190500"/>
            <a:ext cx="9144000" cy="19050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2800" u="none">
                <a:solidFill>
                  <a:srgbClr val="000000"/>
                </a:solidFill>
                <a:latin typeface="Calibri"/>
              </a:rPr>
              <a:t>Where Is Speedy?</a:t>
            </a:r>
            <a:br/>
            <a:r>
              <a:rPr b="true" i="false" strike="noStrike" sz="2200" u="none">
                <a:solidFill>
                  <a:srgbClr val="000000"/>
                </a:solidFill>
                <a:latin typeface="Calibri"/>
              </a:rPr>
              <a:t>Caroline Musselwhite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143250" y="228600"/>
            <a:ext cx="2857500" cy="44958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He is up.  Too high, Speedy!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86088" y="95250"/>
            <a:ext cx="3171825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Where are you Speedy?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786063" y="95250"/>
            <a:ext cx="3571875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He is in the swing.  You go!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786063" y="95250"/>
            <a:ext cx="3571875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Where is Speedy?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724150" y="409575"/>
            <a:ext cx="3695700" cy="41338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Look!  He is on the sign!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738188"/>
            <a:ext cx="4762500" cy="34766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Where is Speedy?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142875"/>
            <a:ext cx="4762500" cy="46672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He is way up!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628650"/>
            <a:ext cx="4762500" cy="36957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He is up up up!  Get down Speedy!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Where Is Speedy?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Where is Speedy?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1138238"/>
            <a:ext cx="4762500" cy="26765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He is on the vine.  Chill out!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566988" y="466725"/>
            <a:ext cx="4010025" cy="40195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Where is Speedy?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690563"/>
            <a:ext cx="4762500" cy="357187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He is in the hammock.  Cool!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81325" y="95250"/>
            <a:ext cx="3181350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Where is Speedy?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190750" y="271463"/>
            <a:ext cx="4762500" cy="441007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He is on the viewer.  What do you see?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00363" y="95250"/>
            <a:ext cx="3343275" cy="47625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0" y="5238750"/>
            <a:ext cx="9144000" cy="95250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ctr" fontAlgn="base" indent="0" lvl="0"/>
            <a:r>
              <a:rPr b="true" i="false" strike="noStrike" sz="3000" u="none">
                <a:solidFill>
                  <a:srgbClr val="000000"/>
                </a:solidFill>
                <a:latin typeface="Calibri"/>
              </a:rPr>
              <a:t>Where is Speedy?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Caroline Musselwhite</dc:creator>
  <cp:lastModifiedBy>Unknown Creator</cp:lastModifiedBy>
  <dcterms:created xsi:type="dcterms:W3CDTF">2015-12-03T10:17:24-05:00</dcterms:created>
  <dcterms:modified xsi:type="dcterms:W3CDTF">2015-12-03T10:17:24-05:00</dcterms:modified>
  <dc:title>Where Is Speedy?</dc:title>
  <dc:description>May not be sold.</dc:description>
  <dc:subject>Downloaded book from Tar Heel Reader</dc:subject>
  <cp:keywords>where, prepositions, on, in, up</cp:keywords>
  <cp:category>Anim</cp:category>
</cp:coreProperties>
</file>