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pPr/>
              <a:t>12/3/15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438400"/>
            <a:ext cx="4762500" cy="3695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0500"/>
            <a:ext cx="9144000" cy="19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>
                <a:solidFill>
                  <a:srgbClr val="000000"/>
                </a:solidFill>
                <a:latin typeface="Calibri"/>
              </a:rPr>
              <a:t>Where is Santa?</a:t>
            </a:r>
            <a:r>
              <a:t/>
            </a:r>
            <a:br/>
            <a:r>
              <a:rPr sz="2200" b="1" i="0" u="none" strike="noStrike">
                <a:solidFill>
                  <a:srgbClr val="000000"/>
                </a:solidFill>
                <a:latin typeface="Calibri"/>
              </a:rPr>
              <a:t>Caroline Musselwhite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3" y="95250"/>
            <a:ext cx="334327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Where is Santa?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 is up on the roof!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95250"/>
            <a:ext cx="357187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Where is Santa?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19125"/>
            <a:ext cx="4762500" cy="3714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 is in his chair.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Where is Santa?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3" y="95250"/>
            <a:ext cx="391477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Help!  He is stuck in the chimney!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95250"/>
            <a:ext cx="318135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Where is Santa?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 is up!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Where is Santa?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 is on his cycle.  You go!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738188"/>
            <a:ext cx="4762500" cy="3476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Where is Santa?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 is in the field.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8" y="466725"/>
            <a:ext cx="4010025" cy="4019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Where is Santa?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457200"/>
            <a:ext cx="4762500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 is on his chair.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Macintosh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Santa?</dc:title>
  <dc:subject>Downloaded book from Tar Heel Reader</dc:subject>
  <dc:creator>Caroline Musselwhite</dc:creator>
  <cp:keywords>Santa, up, on, in, where, prepositions</cp:keywords>
  <dc:description>May not be sold.</dc:description>
  <cp:lastModifiedBy>Caroline Musselwhite</cp:lastModifiedBy>
  <cp:revision>1</cp:revision>
  <dcterms:created xsi:type="dcterms:W3CDTF">2015-12-03T15:37:10Z</dcterms:created>
  <dcterms:modified xsi:type="dcterms:W3CDTF">2015-12-03T15:37:41Z</dcterms:modified>
  <cp:category>Holi, Peop</cp:category>
</cp:coreProperties>
</file>