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28" d="100"/>
          <a:sy n="28" d="100"/>
        </p:scale>
        <p:origin x="-180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0DA8BB-0D18-469F-8022-DD923457DE3A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74F97-0F13-42E5-9A1D-07478243785D}" type="slidenum">
              <a:rPr lang="nl-BE" smtClean="0"/>
              <a:t>‹#›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30DBB-9FD5-43E7-88F1-55A569E9525E}" type="datetimeFigureOut">
              <a:rPr lang="nl-BE" smtClean="0"/>
              <a:t>15-03-31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36665-E7E9-4861-9ADF-F11A47CBAD79}" type="slidenum">
              <a:rPr lang="nl-BE" smtClean="0"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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-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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title 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1905000"/>
            <a:ext cx="47625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190500"/>
            <a:ext cx="9144000" cy="1905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2800" b="1" i="0" u="none" strike="noStrike">
                <a:solidFill>
                  <a:srgbClr val="000000"/>
                </a:solidFill>
                <a:latin typeface="Calibri"/>
              </a:rPr>
              <a:t>We Like Each Other</a:t>
            </a:r>
            <a:r>
              <a:t/>
            </a:r>
            <a:br/>
            <a:r>
              <a:rPr sz="2200" b="1" i="0" u="none" strike="noStrike">
                <a:solidFill>
                  <a:srgbClr val="000000"/>
                </a:solidFill>
                <a:latin typeface="Calibri"/>
              </a:rPr>
              <a:t>Reed A. Booke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She likes him.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52463"/>
            <a:ext cx="4762500" cy="36480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They like each other.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47700"/>
            <a:ext cx="4762500" cy="36576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But he doesn't like her.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90588"/>
            <a:ext cx="4762500" cy="317182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And she doesn't like him.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742950"/>
            <a:ext cx="4762500" cy="34671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 dirty="0">
                <a:solidFill>
                  <a:srgbClr val="000000"/>
                </a:solidFill>
                <a:latin typeface="Calibri"/>
              </a:rPr>
              <a:t>They just don't like </a:t>
            </a:r>
            <a:endParaRPr lang="en-CA" sz="3000" b="1" i="0" u="none" strike="noStrike" smtClean="0">
              <a:solidFill>
                <a:srgbClr val="000000"/>
              </a:solidFill>
              <a:latin typeface="Calibri"/>
            </a:endParaRPr>
          </a:p>
          <a:p>
            <a:pPr lvl="0" indent="0" algn="ctr" fontAlgn="base"/>
            <a:r>
              <a:rPr sz="3000" b="1" i="0" u="none" strike="noStrike" smtClean="0">
                <a:solidFill>
                  <a:srgbClr val="000000"/>
                </a:solidFill>
                <a:latin typeface="Calibri"/>
              </a:rPr>
              <a:t>each </a:t>
            </a:r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other.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95250"/>
            <a:ext cx="476250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We Like Each Other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71775" y="95250"/>
            <a:ext cx="3600450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He likes her.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561975"/>
            <a:ext cx="4762500" cy="382905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She likes him.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85800"/>
            <a:ext cx="4762500" cy="35814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They like each other.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690563"/>
            <a:ext cx="4762500" cy="35718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He likes her.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3213" y="95250"/>
            <a:ext cx="34575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She likes him.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0750" y="862013"/>
            <a:ext cx="4762500" cy="3228975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They like each other.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2213" y="95250"/>
            <a:ext cx="4219575" cy="4762500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0" y="5238750"/>
            <a:ext cx="9144000" cy="9525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indent="0" algn="ctr" fontAlgn="base"/>
            <a:r>
              <a:rPr sz="3000" b="1" i="0" u="none" strike="noStrike">
                <a:solidFill>
                  <a:srgbClr val="000000"/>
                </a:solidFill>
                <a:latin typeface="Calibri"/>
              </a:rPr>
              <a:t>He likes 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?? ?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66</Words>
  <Application>Microsoft Macintosh PowerPoint</Application>
  <PresentationFormat>On-screen Show (4:3)</PresentationFormat>
  <Paragraphs>15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 Like Each Other</dc:title>
  <dc:subject>Downloaded book from Tar Heel Reader</dc:subject>
  <dc:creator>Reed A. Booke</dc:creator>
  <cp:keywords>comparisons, friends, like each other, pronouns</cp:keywords>
  <dc:description>May not be sold.</dc:description>
  <cp:lastModifiedBy>Erin Sheldon</cp:lastModifiedBy>
  <cp:revision>1</cp:revision>
  <cp:lastPrinted>2015-03-31T14:07:58Z</cp:lastPrinted>
  <dcterms:created xsi:type="dcterms:W3CDTF">2015-03-11T02:44:33Z</dcterms:created>
  <dcterms:modified xsi:type="dcterms:W3CDTF">2015-03-31T14:08:03Z</dcterms:modified>
  <cp:category>Anim, Peop</cp:category>
</cp:coreProperties>
</file>