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243175" cy="15243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49"/>
    <p:restoredTop sz="96203"/>
  </p:normalViewPr>
  <p:slideViewPr>
    <p:cSldViewPr snapToGrid="0">
      <p:cViewPr varScale="1">
        <p:scale>
          <a:sx n="57" d="100"/>
          <a:sy n="57" d="100"/>
        </p:scale>
        <p:origin x="188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238" y="2494660"/>
            <a:ext cx="12956699" cy="5306883"/>
          </a:xfrm>
        </p:spPr>
        <p:txBody>
          <a:bodyPr anchor="b"/>
          <a:lstStyle>
            <a:lvl1pPr algn="ctr">
              <a:defRPr sz="100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8006196"/>
            <a:ext cx="11432381" cy="3680238"/>
          </a:xfrm>
        </p:spPr>
        <p:txBody>
          <a:bodyPr/>
          <a:lstStyle>
            <a:lvl1pPr marL="0" indent="0" algn="ctr">
              <a:buNone/>
              <a:defRPr sz="4001"/>
            </a:lvl1pPr>
            <a:lvl2pPr marL="762152" indent="0" algn="ctr">
              <a:buNone/>
              <a:defRPr sz="3334"/>
            </a:lvl2pPr>
            <a:lvl3pPr marL="1524305" indent="0" algn="ctr">
              <a:buNone/>
              <a:defRPr sz="3001"/>
            </a:lvl3pPr>
            <a:lvl4pPr marL="2286457" indent="0" algn="ctr">
              <a:buNone/>
              <a:defRPr sz="2667"/>
            </a:lvl4pPr>
            <a:lvl5pPr marL="3048610" indent="0" algn="ctr">
              <a:buNone/>
              <a:defRPr sz="2667"/>
            </a:lvl5pPr>
            <a:lvl6pPr marL="3810762" indent="0" algn="ctr">
              <a:buNone/>
              <a:defRPr sz="2667"/>
            </a:lvl6pPr>
            <a:lvl7pPr marL="4572914" indent="0" algn="ctr">
              <a:buNone/>
              <a:defRPr sz="2667"/>
            </a:lvl7pPr>
            <a:lvl8pPr marL="5335067" indent="0" algn="ctr">
              <a:buNone/>
              <a:defRPr sz="2667"/>
            </a:lvl8pPr>
            <a:lvl9pPr marL="6097219" indent="0" algn="ctr"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3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4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8" y="811558"/>
            <a:ext cx="3286810" cy="129178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9" y="811558"/>
            <a:ext cx="9669889" cy="129178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22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6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30" y="3800213"/>
            <a:ext cx="13147238" cy="6340736"/>
          </a:xfrm>
        </p:spPr>
        <p:txBody>
          <a:bodyPr anchor="b"/>
          <a:lstStyle>
            <a:lvl1pPr>
              <a:defRPr sz="100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30" y="10200935"/>
            <a:ext cx="13147238" cy="3334443"/>
          </a:xfrm>
        </p:spPr>
        <p:txBody>
          <a:bodyPr/>
          <a:lstStyle>
            <a:lvl1pPr marL="0" indent="0">
              <a:buNone/>
              <a:defRPr sz="4001">
                <a:solidFill>
                  <a:schemeClr val="tx1"/>
                </a:solidFill>
              </a:defRPr>
            </a:lvl1pPr>
            <a:lvl2pPr marL="762152" indent="0">
              <a:buNone/>
              <a:defRPr sz="3334">
                <a:solidFill>
                  <a:schemeClr val="tx1">
                    <a:tint val="75000"/>
                  </a:schemeClr>
                </a:solidFill>
              </a:defRPr>
            </a:lvl2pPr>
            <a:lvl3pPr marL="1524305" indent="0">
              <a:buNone/>
              <a:defRPr sz="3001">
                <a:solidFill>
                  <a:schemeClr val="tx1">
                    <a:tint val="75000"/>
                  </a:schemeClr>
                </a:solidFill>
              </a:defRPr>
            </a:lvl3pPr>
            <a:lvl4pPr marL="228645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4pPr>
            <a:lvl5pPr marL="304861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5pPr>
            <a:lvl6pPr marL="3810762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6pPr>
            <a:lvl7pPr marL="4572914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7pPr>
            <a:lvl8pPr marL="5335067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8pPr>
            <a:lvl9pPr marL="6097219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2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4057789"/>
            <a:ext cx="6478349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4057789"/>
            <a:ext cx="6478349" cy="96716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811561"/>
            <a:ext cx="13147238" cy="29463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5" y="3736696"/>
            <a:ext cx="6448577" cy="1831297"/>
          </a:xfrm>
        </p:spPr>
        <p:txBody>
          <a:bodyPr anchor="b"/>
          <a:lstStyle>
            <a:lvl1pPr marL="0" indent="0">
              <a:buNone/>
              <a:defRPr sz="4001" b="1"/>
            </a:lvl1pPr>
            <a:lvl2pPr marL="762152" indent="0">
              <a:buNone/>
              <a:defRPr sz="3334" b="1"/>
            </a:lvl2pPr>
            <a:lvl3pPr marL="1524305" indent="0">
              <a:buNone/>
              <a:defRPr sz="3001" b="1"/>
            </a:lvl3pPr>
            <a:lvl4pPr marL="2286457" indent="0">
              <a:buNone/>
              <a:defRPr sz="2667" b="1"/>
            </a:lvl4pPr>
            <a:lvl5pPr marL="3048610" indent="0">
              <a:buNone/>
              <a:defRPr sz="2667" b="1"/>
            </a:lvl5pPr>
            <a:lvl6pPr marL="3810762" indent="0">
              <a:buNone/>
              <a:defRPr sz="2667" b="1"/>
            </a:lvl6pPr>
            <a:lvl7pPr marL="4572914" indent="0">
              <a:buNone/>
              <a:defRPr sz="2667" b="1"/>
            </a:lvl7pPr>
            <a:lvl8pPr marL="5335067" indent="0">
              <a:buNone/>
              <a:defRPr sz="2667" b="1"/>
            </a:lvl8pPr>
            <a:lvl9pPr marL="6097219" indent="0">
              <a:buNone/>
              <a:defRPr sz="2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5" y="5567993"/>
            <a:ext cx="6448577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8" y="3736696"/>
            <a:ext cx="6480335" cy="1831297"/>
          </a:xfrm>
        </p:spPr>
        <p:txBody>
          <a:bodyPr anchor="b"/>
          <a:lstStyle>
            <a:lvl1pPr marL="0" indent="0">
              <a:buNone/>
              <a:defRPr sz="4001" b="1"/>
            </a:lvl1pPr>
            <a:lvl2pPr marL="762152" indent="0">
              <a:buNone/>
              <a:defRPr sz="3334" b="1"/>
            </a:lvl2pPr>
            <a:lvl3pPr marL="1524305" indent="0">
              <a:buNone/>
              <a:defRPr sz="3001" b="1"/>
            </a:lvl3pPr>
            <a:lvl4pPr marL="2286457" indent="0">
              <a:buNone/>
              <a:defRPr sz="2667" b="1"/>
            </a:lvl4pPr>
            <a:lvl5pPr marL="3048610" indent="0">
              <a:buNone/>
              <a:defRPr sz="2667" b="1"/>
            </a:lvl5pPr>
            <a:lvl6pPr marL="3810762" indent="0">
              <a:buNone/>
              <a:defRPr sz="2667" b="1"/>
            </a:lvl6pPr>
            <a:lvl7pPr marL="4572914" indent="0">
              <a:buNone/>
              <a:defRPr sz="2667" b="1"/>
            </a:lvl7pPr>
            <a:lvl8pPr marL="5335067" indent="0">
              <a:buNone/>
              <a:defRPr sz="2667" b="1"/>
            </a:lvl8pPr>
            <a:lvl9pPr marL="6097219" indent="0">
              <a:buNone/>
              <a:defRPr sz="26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8" y="5567993"/>
            <a:ext cx="6480335" cy="81896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9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1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0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1016212"/>
            <a:ext cx="4916321" cy="3556741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2194738"/>
            <a:ext cx="7716857" cy="10832534"/>
          </a:xfrm>
        </p:spPr>
        <p:txBody>
          <a:bodyPr/>
          <a:lstStyle>
            <a:lvl1pPr>
              <a:defRPr sz="5334"/>
            </a:lvl1pPr>
            <a:lvl2pPr>
              <a:defRPr sz="4668"/>
            </a:lvl2pPr>
            <a:lvl3pPr>
              <a:defRPr sz="4001"/>
            </a:lvl3pPr>
            <a:lvl4pPr>
              <a:defRPr sz="3334"/>
            </a:lvl4pPr>
            <a:lvl5pPr>
              <a:defRPr sz="3334"/>
            </a:lvl5pPr>
            <a:lvl6pPr>
              <a:defRPr sz="3334"/>
            </a:lvl6pPr>
            <a:lvl7pPr>
              <a:defRPr sz="3334"/>
            </a:lvl7pPr>
            <a:lvl8pPr>
              <a:defRPr sz="3334"/>
            </a:lvl8pPr>
            <a:lvl9pPr>
              <a:defRPr sz="33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4572953"/>
            <a:ext cx="4916321" cy="8471960"/>
          </a:xfrm>
        </p:spPr>
        <p:txBody>
          <a:bodyPr/>
          <a:lstStyle>
            <a:lvl1pPr marL="0" indent="0">
              <a:buNone/>
              <a:defRPr sz="2667"/>
            </a:lvl1pPr>
            <a:lvl2pPr marL="762152" indent="0">
              <a:buNone/>
              <a:defRPr sz="2334"/>
            </a:lvl2pPr>
            <a:lvl3pPr marL="1524305" indent="0">
              <a:buNone/>
              <a:defRPr sz="2000"/>
            </a:lvl3pPr>
            <a:lvl4pPr marL="2286457" indent="0">
              <a:buNone/>
              <a:defRPr sz="1667"/>
            </a:lvl4pPr>
            <a:lvl5pPr marL="3048610" indent="0">
              <a:buNone/>
              <a:defRPr sz="1667"/>
            </a:lvl5pPr>
            <a:lvl6pPr marL="3810762" indent="0">
              <a:buNone/>
              <a:defRPr sz="1667"/>
            </a:lvl6pPr>
            <a:lvl7pPr marL="4572914" indent="0">
              <a:buNone/>
              <a:defRPr sz="1667"/>
            </a:lvl7pPr>
            <a:lvl8pPr marL="5335067" indent="0">
              <a:buNone/>
              <a:defRPr sz="1667"/>
            </a:lvl8pPr>
            <a:lvl9pPr marL="6097219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3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1016212"/>
            <a:ext cx="4916321" cy="3556741"/>
          </a:xfrm>
        </p:spPr>
        <p:txBody>
          <a:bodyPr anchor="b"/>
          <a:lstStyle>
            <a:lvl1pPr>
              <a:defRPr sz="53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2194738"/>
            <a:ext cx="7716857" cy="10832534"/>
          </a:xfrm>
        </p:spPr>
        <p:txBody>
          <a:bodyPr anchor="t"/>
          <a:lstStyle>
            <a:lvl1pPr marL="0" indent="0">
              <a:buNone/>
              <a:defRPr sz="5334"/>
            </a:lvl1pPr>
            <a:lvl2pPr marL="762152" indent="0">
              <a:buNone/>
              <a:defRPr sz="4668"/>
            </a:lvl2pPr>
            <a:lvl3pPr marL="1524305" indent="0">
              <a:buNone/>
              <a:defRPr sz="4001"/>
            </a:lvl3pPr>
            <a:lvl4pPr marL="2286457" indent="0">
              <a:buNone/>
              <a:defRPr sz="3334"/>
            </a:lvl4pPr>
            <a:lvl5pPr marL="3048610" indent="0">
              <a:buNone/>
              <a:defRPr sz="3334"/>
            </a:lvl5pPr>
            <a:lvl6pPr marL="3810762" indent="0">
              <a:buNone/>
              <a:defRPr sz="3334"/>
            </a:lvl6pPr>
            <a:lvl7pPr marL="4572914" indent="0">
              <a:buNone/>
              <a:defRPr sz="3334"/>
            </a:lvl7pPr>
            <a:lvl8pPr marL="5335067" indent="0">
              <a:buNone/>
              <a:defRPr sz="3334"/>
            </a:lvl8pPr>
            <a:lvl9pPr marL="6097219" indent="0">
              <a:buNone/>
              <a:defRPr sz="333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4572953"/>
            <a:ext cx="4916321" cy="8471960"/>
          </a:xfrm>
        </p:spPr>
        <p:txBody>
          <a:bodyPr/>
          <a:lstStyle>
            <a:lvl1pPr marL="0" indent="0">
              <a:buNone/>
              <a:defRPr sz="2667"/>
            </a:lvl1pPr>
            <a:lvl2pPr marL="762152" indent="0">
              <a:buNone/>
              <a:defRPr sz="2334"/>
            </a:lvl2pPr>
            <a:lvl3pPr marL="1524305" indent="0">
              <a:buNone/>
              <a:defRPr sz="2000"/>
            </a:lvl3pPr>
            <a:lvl4pPr marL="2286457" indent="0">
              <a:buNone/>
              <a:defRPr sz="1667"/>
            </a:lvl4pPr>
            <a:lvl5pPr marL="3048610" indent="0">
              <a:buNone/>
              <a:defRPr sz="1667"/>
            </a:lvl5pPr>
            <a:lvl6pPr marL="3810762" indent="0">
              <a:buNone/>
              <a:defRPr sz="1667"/>
            </a:lvl6pPr>
            <a:lvl7pPr marL="4572914" indent="0">
              <a:buNone/>
              <a:defRPr sz="1667"/>
            </a:lvl7pPr>
            <a:lvl8pPr marL="5335067" indent="0">
              <a:buNone/>
              <a:defRPr sz="1667"/>
            </a:lvl8pPr>
            <a:lvl9pPr marL="6097219" indent="0">
              <a:buNone/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B0FB-397E-A14C-A0A9-041797451F7D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5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811561"/>
            <a:ext cx="13147238" cy="2946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4057789"/>
            <a:ext cx="13147238" cy="967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14128168"/>
            <a:ext cx="3429714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CB0FB-397E-A14C-A0A9-041797451F7D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14128168"/>
            <a:ext cx="5144572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14128168"/>
            <a:ext cx="3429714" cy="8115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BB5D9-A633-7E4D-8D78-C9D7F49ED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2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24305" rtl="0" eaLnBrk="1" latinLnBrk="0" hangingPunct="1">
        <a:lnSpc>
          <a:spcPct val="90000"/>
        </a:lnSpc>
        <a:spcBef>
          <a:spcPct val="0"/>
        </a:spcBef>
        <a:buNone/>
        <a:defRPr sz="73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076" indent="-381076" algn="l" defTabSz="1524305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8" kern="1200">
          <a:solidFill>
            <a:schemeClr val="tx1"/>
          </a:solidFill>
          <a:latin typeface="+mn-lt"/>
          <a:ea typeface="+mn-ea"/>
          <a:cs typeface="+mn-cs"/>
        </a:defRPr>
      </a:lvl1pPr>
      <a:lvl2pPr marL="1143229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4001" kern="1200">
          <a:solidFill>
            <a:schemeClr val="tx1"/>
          </a:solidFill>
          <a:latin typeface="+mn-lt"/>
          <a:ea typeface="+mn-ea"/>
          <a:cs typeface="+mn-cs"/>
        </a:defRPr>
      </a:lvl2pPr>
      <a:lvl3pPr marL="190538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334" kern="1200">
          <a:solidFill>
            <a:schemeClr val="tx1"/>
          </a:solidFill>
          <a:latin typeface="+mn-lt"/>
          <a:ea typeface="+mn-ea"/>
          <a:cs typeface="+mn-cs"/>
        </a:defRPr>
      </a:lvl3pPr>
      <a:lvl4pPr marL="266753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429686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4191838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953991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716143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478295" indent="-381076" algn="l" defTabSz="1524305" rtl="0" eaLnBrk="1" latinLnBrk="0" hangingPunct="1">
        <a:lnSpc>
          <a:spcPct val="90000"/>
        </a:lnSpc>
        <a:spcBef>
          <a:spcPts val="834"/>
        </a:spcBef>
        <a:buFont typeface="Arial" panose="020B0604020202020204" pitchFamily="34" charset="0"/>
        <a:buChar char="•"/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1pPr>
      <a:lvl2pPr marL="76215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2pPr>
      <a:lvl3pPr marL="1524305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3pPr>
      <a:lvl4pPr marL="228645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4pPr>
      <a:lvl5pPr marL="3048610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5pPr>
      <a:lvl6pPr marL="3810762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6pPr>
      <a:lvl7pPr marL="4572914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7pPr>
      <a:lvl8pPr marL="5335067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8pPr>
      <a:lvl9pPr marL="6097219" algn="l" defTabSz="1524305" rtl="0" eaLnBrk="1" latinLnBrk="0" hangingPunct="1">
        <a:defRPr sz="3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7855F7-2813-081A-E68B-A9084A558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30487"/>
            <a:ext cx="6566239" cy="152736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2AE53E-17C8-E2C1-CE72-6E6C11DA1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085" y="7280493"/>
            <a:ext cx="2121177" cy="2419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33B152-EC0B-C428-B384-2F8CC2B5A105}"/>
              </a:ext>
            </a:extLst>
          </p:cNvPr>
          <p:cNvSpPr txBox="1"/>
          <p:nvPr/>
        </p:nvSpPr>
        <p:spPr>
          <a:xfrm>
            <a:off x="7076362" y="4559574"/>
            <a:ext cx="679613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supporting our &lt;&lt;</a:t>
            </a:r>
            <a:r>
              <a:rPr lang="en-US" sz="6600" b="1" i="0" u="none" strike="noStrike" dirty="0">
                <a:solidFill>
                  <a:srgbClr val="E92096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 Name</a:t>
            </a:r>
            <a:r>
              <a:rPr lang="en-US" sz="6600" b="1" i="0" u="none" strike="noStrike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&gt;&gt; you're supporting hope.</a:t>
            </a:r>
          </a:p>
        </p:txBody>
      </p:sp>
      <p:pic>
        <p:nvPicPr>
          <p:cNvPr id="8" name="Picture 7" descr="A group of kids posing for a picture&#10;&#10;Description automatically generated with medium confidence">
            <a:extLst>
              <a:ext uri="{FF2B5EF4-FFF2-40B4-BE49-F238E27FC236}">
                <a16:creationId xmlns:a16="http://schemas.microsoft.com/office/drawing/2014/main" id="{37774467-31C5-28A9-7903-D450BAF77E1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1163567" y="1395734"/>
            <a:ext cx="4460623" cy="66959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2CCA03-A041-5A28-0D16-5DC4C36699E8}"/>
              </a:ext>
            </a:extLst>
          </p:cNvPr>
          <p:cNvSpPr txBox="1"/>
          <p:nvPr/>
        </p:nvSpPr>
        <p:spPr>
          <a:xfrm>
            <a:off x="1142828" y="3651686"/>
            <a:ext cx="446062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Your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Photo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Here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99775E-E124-F205-376B-E1E4A5A25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9371" y="13229169"/>
            <a:ext cx="3253666" cy="1513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5008F44-7C6B-C064-377F-142628AEF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828" y="12247318"/>
            <a:ext cx="4304870" cy="17806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37FC6E-2CDA-CBD1-D1B5-B0B2264AE7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95693" y="-3009054"/>
            <a:ext cx="2838822" cy="45849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27449-12F5-9CC8-7C14-CF7EE4373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0757" y="12297414"/>
            <a:ext cx="6363532" cy="61245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B843A2-105F-647E-6D07-1CA2AD0BD5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8038374" y="-5149358"/>
            <a:ext cx="17380937" cy="172084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E26A00-AD95-5B94-B5E8-96540BE4C6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72498" y="503759"/>
            <a:ext cx="1104313" cy="222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68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290</TotalTime>
  <Words>14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O'Donohue</dc:creator>
  <cp:lastModifiedBy>Rachel Greene</cp:lastModifiedBy>
  <cp:revision>6</cp:revision>
  <dcterms:created xsi:type="dcterms:W3CDTF">2023-05-24T02:42:56Z</dcterms:created>
  <dcterms:modified xsi:type="dcterms:W3CDTF">2023-06-01T13:43:54Z</dcterms:modified>
</cp:coreProperties>
</file>