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7315200" cy="7315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/>
    <p:restoredTop sz="94640"/>
  </p:normalViewPr>
  <p:slideViewPr>
    <p:cSldViewPr snapToGrid="0">
      <p:cViewPr varScale="1">
        <p:scale>
          <a:sx n="105" d="100"/>
          <a:sy n="105" d="100"/>
        </p:scale>
        <p:origin x="258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" y="1197187"/>
            <a:ext cx="6217920" cy="2546773"/>
          </a:xfrm>
        </p:spPr>
        <p:txBody>
          <a:bodyPr anchor="b"/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842174"/>
            <a:ext cx="5486400" cy="1766146"/>
          </a:xfrm>
        </p:spPr>
        <p:txBody>
          <a:bodyPr/>
          <a:lstStyle>
            <a:lvl1pPr marL="0" indent="0" algn="ctr">
              <a:buNone/>
              <a:defRPr sz="1920"/>
            </a:lvl1pPr>
            <a:lvl2pPr marL="365760" indent="0" algn="ctr">
              <a:buNone/>
              <a:defRPr sz="1600"/>
            </a:lvl2pPr>
            <a:lvl3pPr marL="731520" indent="0" algn="ctr">
              <a:buNone/>
              <a:defRPr sz="1440"/>
            </a:lvl3pPr>
            <a:lvl4pPr marL="1097280" indent="0" algn="ctr">
              <a:buNone/>
              <a:defRPr sz="1280"/>
            </a:lvl4pPr>
            <a:lvl5pPr marL="1463040" indent="0" algn="ctr">
              <a:buNone/>
              <a:defRPr sz="1280"/>
            </a:lvl5pPr>
            <a:lvl6pPr marL="1828800" indent="0" algn="ctr">
              <a:buNone/>
              <a:defRPr sz="1280"/>
            </a:lvl6pPr>
            <a:lvl7pPr marL="2194560" indent="0" algn="ctr">
              <a:buNone/>
              <a:defRPr sz="1280"/>
            </a:lvl7pPr>
            <a:lvl8pPr marL="2560320" indent="0" algn="ctr">
              <a:buNone/>
              <a:defRPr sz="1280"/>
            </a:lvl8pPr>
            <a:lvl9pPr marL="2926080" indent="0" algn="ctr">
              <a:buNone/>
              <a:defRPr sz="12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6A0BE-F5C9-124B-A355-EFFEF9DDA5E7}" type="datetimeFigureOut">
              <a:rPr lang="en-US" smtClean="0"/>
              <a:t>1/5/23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91E26-66CE-D34F-A2E5-A07761CAC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768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6A0BE-F5C9-124B-A355-EFFEF9DDA5E7}" type="datetimeFigureOut">
              <a:rPr lang="en-US" smtClean="0"/>
              <a:t>1/5/23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91E26-66CE-D34F-A2E5-A07761CAC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426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34940" y="389467"/>
            <a:ext cx="1577340" cy="619929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389467"/>
            <a:ext cx="4640580" cy="619929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6A0BE-F5C9-124B-A355-EFFEF9DDA5E7}" type="datetimeFigureOut">
              <a:rPr lang="en-US" smtClean="0"/>
              <a:t>1/5/23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91E26-66CE-D34F-A2E5-A07761CAC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299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6A0BE-F5C9-124B-A355-EFFEF9DDA5E7}" type="datetimeFigureOut">
              <a:rPr lang="en-US" smtClean="0"/>
              <a:t>1/5/23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91E26-66CE-D34F-A2E5-A07761CAC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286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110" y="1823722"/>
            <a:ext cx="6309360" cy="3042919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9110" y="4895429"/>
            <a:ext cx="6309360" cy="1600199"/>
          </a:xfrm>
        </p:spPr>
        <p:txBody>
          <a:bodyPr/>
          <a:lstStyle>
            <a:lvl1pPr marL="0" indent="0">
              <a:buNone/>
              <a:defRPr sz="1920">
                <a:solidFill>
                  <a:schemeClr val="tx1"/>
                </a:solidFill>
              </a:defRPr>
            </a:lvl1pPr>
            <a:lvl2pPr marL="3657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73152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3pPr>
            <a:lvl4pPr marL="109728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4pPr>
            <a:lvl5pPr marL="146304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5pPr>
            <a:lvl6pPr marL="182880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6pPr>
            <a:lvl7pPr marL="219456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7pPr>
            <a:lvl8pPr marL="256032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8pPr>
            <a:lvl9pPr marL="292608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6A0BE-F5C9-124B-A355-EFFEF9DDA5E7}" type="datetimeFigureOut">
              <a:rPr lang="en-US" smtClean="0"/>
              <a:t>1/5/23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91E26-66CE-D34F-A2E5-A07761CAC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355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1947333"/>
            <a:ext cx="3108960" cy="46414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03320" y="1947333"/>
            <a:ext cx="3108960" cy="46414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6A0BE-F5C9-124B-A355-EFFEF9DDA5E7}" type="datetimeFigureOut">
              <a:rPr lang="en-US" smtClean="0"/>
              <a:t>1/5/23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91E26-66CE-D34F-A2E5-A07761CAC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043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389468"/>
            <a:ext cx="6309360" cy="141393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874" y="1793241"/>
            <a:ext cx="3094672" cy="878839"/>
          </a:xfrm>
        </p:spPr>
        <p:txBody>
          <a:bodyPr anchor="b"/>
          <a:lstStyle>
            <a:lvl1pPr marL="0" indent="0">
              <a:buNone/>
              <a:defRPr sz="1920" b="1"/>
            </a:lvl1pPr>
            <a:lvl2pPr marL="365760" indent="0">
              <a:buNone/>
              <a:defRPr sz="1600" b="1"/>
            </a:lvl2pPr>
            <a:lvl3pPr marL="731520" indent="0">
              <a:buNone/>
              <a:defRPr sz="1440" b="1"/>
            </a:lvl3pPr>
            <a:lvl4pPr marL="1097280" indent="0">
              <a:buNone/>
              <a:defRPr sz="1280" b="1"/>
            </a:lvl4pPr>
            <a:lvl5pPr marL="1463040" indent="0">
              <a:buNone/>
              <a:defRPr sz="1280" b="1"/>
            </a:lvl5pPr>
            <a:lvl6pPr marL="1828800" indent="0">
              <a:buNone/>
              <a:defRPr sz="1280" b="1"/>
            </a:lvl6pPr>
            <a:lvl7pPr marL="2194560" indent="0">
              <a:buNone/>
              <a:defRPr sz="1280" b="1"/>
            </a:lvl7pPr>
            <a:lvl8pPr marL="2560320" indent="0">
              <a:buNone/>
              <a:defRPr sz="1280" b="1"/>
            </a:lvl8pPr>
            <a:lvl9pPr marL="2926080" indent="0">
              <a:buNone/>
              <a:defRPr sz="12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874" y="2672080"/>
            <a:ext cx="3094672" cy="39302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03320" y="1793241"/>
            <a:ext cx="3109913" cy="878839"/>
          </a:xfrm>
        </p:spPr>
        <p:txBody>
          <a:bodyPr anchor="b"/>
          <a:lstStyle>
            <a:lvl1pPr marL="0" indent="0">
              <a:buNone/>
              <a:defRPr sz="1920" b="1"/>
            </a:lvl1pPr>
            <a:lvl2pPr marL="365760" indent="0">
              <a:buNone/>
              <a:defRPr sz="1600" b="1"/>
            </a:lvl2pPr>
            <a:lvl3pPr marL="731520" indent="0">
              <a:buNone/>
              <a:defRPr sz="1440" b="1"/>
            </a:lvl3pPr>
            <a:lvl4pPr marL="1097280" indent="0">
              <a:buNone/>
              <a:defRPr sz="1280" b="1"/>
            </a:lvl4pPr>
            <a:lvl5pPr marL="1463040" indent="0">
              <a:buNone/>
              <a:defRPr sz="1280" b="1"/>
            </a:lvl5pPr>
            <a:lvl6pPr marL="1828800" indent="0">
              <a:buNone/>
              <a:defRPr sz="1280" b="1"/>
            </a:lvl6pPr>
            <a:lvl7pPr marL="2194560" indent="0">
              <a:buNone/>
              <a:defRPr sz="1280" b="1"/>
            </a:lvl7pPr>
            <a:lvl8pPr marL="2560320" indent="0">
              <a:buNone/>
              <a:defRPr sz="1280" b="1"/>
            </a:lvl8pPr>
            <a:lvl9pPr marL="2926080" indent="0">
              <a:buNone/>
              <a:defRPr sz="12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03320" y="2672080"/>
            <a:ext cx="3109913" cy="39302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6A0BE-F5C9-124B-A355-EFFEF9DDA5E7}" type="datetimeFigureOut">
              <a:rPr lang="en-US" smtClean="0"/>
              <a:t>1/5/23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91E26-66CE-D34F-A2E5-A07761CAC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68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6A0BE-F5C9-124B-A355-EFFEF9DDA5E7}" type="datetimeFigureOut">
              <a:rPr lang="en-US" smtClean="0"/>
              <a:t>1/5/23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91E26-66CE-D34F-A2E5-A07761CAC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054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6A0BE-F5C9-124B-A355-EFFEF9DDA5E7}" type="datetimeFigureOut">
              <a:rPr lang="en-US" smtClean="0"/>
              <a:t>1/5/23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91E26-66CE-D34F-A2E5-A07761CAC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093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487680"/>
            <a:ext cx="2359342" cy="1706880"/>
          </a:xfrm>
        </p:spPr>
        <p:txBody>
          <a:bodyPr anchor="b"/>
          <a:lstStyle>
            <a:lvl1pPr>
              <a:defRPr sz="25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9913" y="1053255"/>
            <a:ext cx="3703320" cy="5198533"/>
          </a:xfrm>
        </p:spPr>
        <p:txBody>
          <a:bodyPr/>
          <a:lstStyle>
            <a:lvl1pPr>
              <a:defRPr sz="2560"/>
            </a:lvl1pPr>
            <a:lvl2pPr>
              <a:defRPr sz="2240"/>
            </a:lvl2pPr>
            <a:lvl3pPr>
              <a:defRPr sz="192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873" y="2194560"/>
            <a:ext cx="2359342" cy="4065694"/>
          </a:xfrm>
        </p:spPr>
        <p:txBody>
          <a:bodyPr/>
          <a:lstStyle>
            <a:lvl1pPr marL="0" indent="0">
              <a:buNone/>
              <a:defRPr sz="1280"/>
            </a:lvl1pPr>
            <a:lvl2pPr marL="365760" indent="0">
              <a:buNone/>
              <a:defRPr sz="1120"/>
            </a:lvl2pPr>
            <a:lvl3pPr marL="731520" indent="0">
              <a:buNone/>
              <a:defRPr sz="960"/>
            </a:lvl3pPr>
            <a:lvl4pPr marL="1097280" indent="0">
              <a:buNone/>
              <a:defRPr sz="800"/>
            </a:lvl4pPr>
            <a:lvl5pPr marL="1463040" indent="0">
              <a:buNone/>
              <a:defRPr sz="800"/>
            </a:lvl5pPr>
            <a:lvl6pPr marL="1828800" indent="0">
              <a:buNone/>
              <a:defRPr sz="800"/>
            </a:lvl6pPr>
            <a:lvl7pPr marL="2194560" indent="0">
              <a:buNone/>
              <a:defRPr sz="800"/>
            </a:lvl7pPr>
            <a:lvl8pPr marL="2560320" indent="0">
              <a:buNone/>
              <a:defRPr sz="800"/>
            </a:lvl8pPr>
            <a:lvl9pPr marL="2926080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6A0BE-F5C9-124B-A355-EFFEF9DDA5E7}" type="datetimeFigureOut">
              <a:rPr lang="en-US" smtClean="0"/>
              <a:t>1/5/23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91E26-66CE-D34F-A2E5-A07761CAC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762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487680"/>
            <a:ext cx="2359342" cy="1706880"/>
          </a:xfrm>
        </p:spPr>
        <p:txBody>
          <a:bodyPr anchor="b"/>
          <a:lstStyle>
            <a:lvl1pPr>
              <a:defRPr sz="25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09913" y="1053255"/>
            <a:ext cx="3703320" cy="5198533"/>
          </a:xfrm>
        </p:spPr>
        <p:txBody>
          <a:bodyPr anchor="t"/>
          <a:lstStyle>
            <a:lvl1pPr marL="0" indent="0">
              <a:buNone/>
              <a:defRPr sz="2560"/>
            </a:lvl1pPr>
            <a:lvl2pPr marL="365760" indent="0">
              <a:buNone/>
              <a:defRPr sz="2240"/>
            </a:lvl2pPr>
            <a:lvl3pPr marL="731520" indent="0">
              <a:buNone/>
              <a:defRPr sz="1920"/>
            </a:lvl3pPr>
            <a:lvl4pPr marL="1097280" indent="0">
              <a:buNone/>
              <a:defRPr sz="1600"/>
            </a:lvl4pPr>
            <a:lvl5pPr marL="1463040" indent="0">
              <a:buNone/>
              <a:defRPr sz="1600"/>
            </a:lvl5pPr>
            <a:lvl6pPr marL="1828800" indent="0">
              <a:buNone/>
              <a:defRPr sz="1600"/>
            </a:lvl6pPr>
            <a:lvl7pPr marL="2194560" indent="0">
              <a:buNone/>
              <a:defRPr sz="1600"/>
            </a:lvl7pPr>
            <a:lvl8pPr marL="2560320" indent="0">
              <a:buNone/>
              <a:defRPr sz="1600"/>
            </a:lvl8pPr>
            <a:lvl9pPr marL="292608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873" y="2194560"/>
            <a:ext cx="2359342" cy="4065694"/>
          </a:xfrm>
        </p:spPr>
        <p:txBody>
          <a:bodyPr/>
          <a:lstStyle>
            <a:lvl1pPr marL="0" indent="0">
              <a:buNone/>
              <a:defRPr sz="1280"/>
            </a:lvl1pPr>
            <a:lvl2pPr marL="365760" indent="0">
              <a:buNone/>
              <a:defRPr sz="1120"/>
            </a:lvl2pPr>
            <a:lvl3pPr marL="731520" indent="0">
              <a:buNone/>
              <a:defRPr sz="960"/>
            </a:lvl3pPr>
            <a:lvl4pPr marL="1097280" indent="0">
              <a:buNone/>
              <a:defRPr sz="800"/>
            </a:lvl4pPr>
            <a:lvl5pPr marL="1463040" indent="0">
              <a:buNone/>
              <a:defRPr sz="800"/>
            </a:lvl5pPr>
            <a:lvl6pPr marL="1828800" indent="0">
              <a:buNone/>
              <a:defRPr sz="800"/>
            </a:lvl6pPr>
            <a:lvl7pPr marL="2194560" indent="0">
              <a:buNone/>
              <a:defRPr sz="800"/>
            </a:lvl7pPr>
            <a:lvl8pPr marL="2560320" indent="0">
              <a:buNone/>
              <a:defRPr sz="800"/>
            </a:lvl8pPr>
            <a:lvl9pPr marL="2926080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6A0BE-F5C9-124B-A355-EFFEF9DDA5E7}" type="datetimeFigureOut">
              <a:rPr lang="en-US" smtClean="0"/>
              <a:t>1/5/23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91E26-66CE-D34F-A2E5-A07761CAC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465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389468"/>
            <a:ext cx="6309360" cy="14139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947333"/>
            <a:ext cx="6309360" cy="4641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6780108"/>
            <a:ext cx="164592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6A0BE-F5C9-124B-A355-EFFEF9DDA5E7}" type="datetimeFigureOut">
              <a:rPr lang="en-US" smtClean="0"/>
              <a:t>1/5/23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23160" y="6780108"/>
            <a:ext cx="246888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66360" y="6780108"/>
            <a:ext cx="164592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591E26-66CE-D34F-A2E5-A07761CAC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445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31520" rtl="0" eaLnBrk="1" latinLnBrk="0" hangingPunct="1">
        <a:lnSpc>
          <a:spcPct val="90000"/>
        </a:lnSpc>
        <a:spcBef>
          <a:spcPct val="0"/>
        </a:spcBef>
        <a:buNone/>
        <a:defRPr sz="35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73152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224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7pPr>
      <a:lvl8pPr marL="256032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8pPr>
      <a:lvl9pPr marL="292608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Background pattern&#10;&#10;Description automatically generated">
            <a:extLst>
              <a:ext uri="{FF2B5EF4-FFF2-40B4-BE49-F238E27FC236}">
                <a16:creationId xmlns:a16="http://schemas.microsoft.com/office/drawing/2014/main" id="{AD47A2FD-69B0-59A6-C09D-F8B84EB897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315200" cy="73152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3E7FC0A-0C1A-9DEF-A211-592D1C598F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536" y="91362"/>
            <a:ext cx="4917680" cy="380002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2C0ED9E-52E3-9FC2-32D2-CD1C0592521C}"/>
              </a:ext>
            </a:extLst>
          </p:cNvPr>
          <p:cNvSpPr txBox="1"/>
          <p:nvPr/>
        </p:nvSpPr>
        <p:spPr>
          <a:xfrm>
            <a:off x="3479024" y="4166338"/>
            <a:ext cx="344603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none" strike="noStrike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Join us in </a:t>
            </a:r>
            <a:r>
              <a:rPr lang="en-US" sz="2800" b="1" u="none" strike="noStrike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INDIANAPOLIS!</a:t>
            </a:r>
            <a:endParaRPr lang="en-US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31F5F79-C606-3F88-F6C0-FC0FD7D0216E}"/>
              </a:ext>
            </a:extLst>
          </p:cNvPr>
          <p:cNvSpPr txBox="1"/>
          <p:nvPr/>
        </p:nvSpPr>
        <p:spPr>
          <a:xfrm>
            <a:off x="3527792" y="5146371"/>
            <a:ext cx="35801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1" u="none" strike="noStrike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Saturday, May 20, 2023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b="1" u="none" strike="noStrike" dirty="0">
              <a:solidFill>
                <a:schemeClr val="bg1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en-US" b="1" u="none" strike="noStrike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City, State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07522FF-5186-9F97-EFC6-95D5208BBBE6}"/>
              </a:ext>
            </a:extLst>
          </p:cNvPr>
          <p:cNvSpPr/>
          <p:nvPr/>
        </p:nvSpPr>
        <p:spPr>
          <a:xfrm>
            <a:off x="780288" y="3657600"/>
            <a:ext cx="2340864" cy="29775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3719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</TotalTime>
  <Words>14</Words>
  <Application>Microsoft Macintosh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Danielle O'Donohue</dc:creator>
  <cp:lastModifiedBy>Danielle O'Donohue</cp:lastModifiedBy>
  <cp:revision>2</cp:revision>
  <dcterms:created xsi:type="dcterms:W3CDTF">2023-01-05T19:54:02Z</dcterms:created>
  <dcterms:modified xsi:type="dcterms:W3CDTF">2023-01-05T20:23:46Z</dcterms:modified>
</cp:coreProperties>
</file>